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74" r:id="rId2"/>
    <p:sldId id="27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5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3502-4AC8-4A37-936B-45D2191464C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5F677-BC91-4018-A210-D610F6D2A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1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F549-4A59-4DCC-B8FD-B70C38AAB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8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7F549-4A59-4DCC-B8FD-B70C38AAB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6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6330-3E6E-2FB6-3D01-6BA37B46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6EE7A-C371-5882-563F-290A78071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97A2C-2CE0-0B2D-7DE8-CF87886F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D0483-1030-F0AF-2B2D-87FA826A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79782-F698-6590-9B10-C7D448D6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77DB-CCA2-CB9A-D1AD-EB3579AE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A4FD7-65B7-1FC2-D22A-BC0911501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AE433-BA86-8429-5A3B-7DDC0C3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CA953-2EAF-B11E-B196-8CA9FD4F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831AC-4CDB-B3EE-30AD-BB7E9A3C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C48C1-7817-7F6C-85CD-886B972D3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69AA4-02F3-EED3-23C8-45544AF50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F127-7851-F045-5C55-E19C7C76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2B3A-F3A9-5DD3-41F3-26576433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2AC27-174A-F648-18AE-C59DAE0E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8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CE78-5D1C-ED97-4B98-307FDA49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D22A-9062-118C-FC86-68EEF706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4209D-836A-1104-2F9C-526A5CEC5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B987-DE65-425B-6F99-33448552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61CE8-9B56-50E2-4323-3DB9CC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5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89F8-C263-4FB9-C608-7F9A1371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1860B-FA3F-84E1-4FD9-83364354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75C9-C964-2A1D-DF4B-9CC4B8E3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29493-C621-52BE-C2A5-3FF86102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A5133-0A29-80CC-E064-52044B33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9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8122-E7B2-7534-BBFE-43DA0CD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B370A-74C9-7935-B88D-6A64DD787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EFC98-C1D4-E821-3C9A-DE8904C8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48B74-CB81-52C4-7CBC-3B78883D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5148C-DD95-D2AA-EDBD-1E4924DD3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6FBD3-8849-CD05-197C-13C2C959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7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9BAF-AEFB-98A4-BFD5-5C2823FD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CF069-1731-AD7C-9807-D7476B647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1B1C5-521F-1CF3-B929-35688F35F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F5241-DA13-AE71-CEFD-FB8492B3A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8CE79-471E-5098-337E-8D124AC8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97459-7CFF-B2C8-F745-151EEAA2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523-6D30-E740-44CC-3FD4DDB5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8D263-5CE3-2B50-CF66-CC8DFB57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4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19E0-0678-ECF5-DADB-614872D9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C11E7-6187-E22C-7BF2-FCD0EB5A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F9599-E62D-0065-5B62-B04B163A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BA4FD-492B-E1A9-9B96-43D069A6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4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E9BF8-DF57-48D6-D634-2F076181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EFF77-9D98-6751-9897-ADE8D11A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BBC8F-9C85-E4CD-DBD4-4F8EE9D0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2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2E4B-68FB-11D8-3888-1508308E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1988-08DD-7F95-7E9C-3860A9CE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26F3F-C1AE-51DF-FCC9-A03C61F7E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A1455-923D-C0D4-C308-C9EF7908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B0F5C-E937-2E81-5E80-7AD86911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3D453-5A1B-F9CC-91A9-BF92F919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68BD-6295-27E8-C475-E3D4C41C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2E285-EF45-BA5E-7810-978F864D6A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3CEDD-C6C1-AA75-7DCE-3EDECB7D0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B7BC1-87A8-FA5C-5AF3-ED44F43E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EEDD-5F50-6016-FC5C-063E04A2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94F18-0AF1-D35E-915F-250F45DA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C77AD-2C74-8215-E1D4-0945DAD8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AA131-981A-1364-5126-36B36560F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6BB6A-5DA2-A27F-43E8-590E731F8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0403-9EF4-4F48-A879-42CC401FF407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9A77-55EC-C766-41B4-531DC70C2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7F1FA-6673-2D16-4D18-83591958C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76E6C-9568-427E-AF27-01B6B3C7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0D0A7D-5A04-07B1-C523-EB4D55F8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305671"/>
            <a:ext cx="3209144" cy="2430926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1" name="Picture 20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6919385E-6C22-4AB2-90D1-1B9D01C5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48" y="1578446"/>
            <a:ext cx="3209153" cy="1885377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5778EC49-A33A-CC8F-3179-512D1F49C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5" y="3985827"/>
            <a:ext cx="3209144" cy="2519177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DA2DE6EC-1FA6-5D85-744B-AAED6C3B6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048" y="4496133"/>
            <a:ext cx="3209153" cy="1452142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1093BA-75A7-5362-779C-4CFAF6FE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030" y="1364106"/>
            <a:ext cx="4500507" cy="48039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OFC’23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symposium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上，与会厂商和运营商提出了白盒解构方案“最后一公里”的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re-aggregation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系统集成和运维问题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主要观点：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Re-aggregation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是白盒解构方案绕不开的“最后一公里”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成熟的标准（包括事实标准）和开源是实现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re-aggregation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的关键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解构方案相对于集成方案在功能和性能上没有优势，在集成时需要考虑最差性能的场景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由谁来主导集成方案？</a:t>
            </a:r>
            <a:r>
              <a:rPr lang="en-US" altLang="zh-CN" sz="16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6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需要由有运营商背书的新供应商来牵头提供最终整合和测试方案。如果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由现有设备商提供整合方案可能存在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conflict of interest</a:t>
            </a: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基于解构的集成方案供应商需要负责对接所有白盒设备商，其运维能力尚未得到验证</a:t>
            </a:r>
            <a:endParaRPr lang="en-US" altLang="zh-CN" sz="1000" cap="non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44F4E9-9ACE-9A0C-9B63-514AEB93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14952"/>
            <a:ext cx="11307467" cy="89477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OFC’23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对解构白盒方案的集成问题的观点洞察</a:t>
            </a: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55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44F4E9-9ACE-9A0C-9B63-514AEB93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14952"/>
            <a:ext cx="11307467" cy="89477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BBF 2023Q2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参会议题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 AIM Use Case: Intelligent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Control</a:t>
            </a: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63F5-58E6-CBEE-89D3-F1A0DB50C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16550"/>
            <a:ext cx="5257800" cy="496041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参会目的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重回</a:t>
            </a:r>
            <a:r>
              <a:rPr lang="en-US" altLang="zh-CN" sz="2000" dirty="0"/>
              <a:t>BBF</a:t>
            </a:r>
            <a:r>
              <a:rPr lang="zh-CN" altLang="en-US" sz="2000" dirty="0"/>
              <a:t>标准，推动接入北向接口标准和产品实现对标 </a:t>
            </a:r>
            <a:r>
              <a:rPr lang="en-US" altLang="zh-CN" sz="2000" dirty="0"/>
              <a:t>(SDN/NFV</a:t>
            </a:r>
            <a:r>
              <a:rPr lang="zh-CN" altLang="en-US" sz="2000" dirty="0"/>
              <a:t>工作组）</a:t>
            </a:r>
            <a:endParaRPr lang="en-US" altLang="zh-CN" sz="20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推动接入设备智能化能力，设备侧支持</a:t>
            </a:r>
            <a:r>
              <a:rPr lang="en-US" altLang="zh-CN" sz="2000" dirty="0"/>
              <a:t>AI/ML</a:t>
            </a:r>
            <a:r>
              <a:rPr lang="zh-CN" altLang="en-US" sz="2000" dirty="0"/>
              <a:t>能力和接入协议（</a:t>
            </a:r>
            <a:r>
              <a:rPr lang="en-US" altLang="zh-CN" sz="2000" dirty="0"/>
              <a:t>OMCI</a:t>
            </a:r>
            <a:r>
              <a:rPr lang="zh-CN" altLang="en-US" sz="2000" dirty="0"/>
              <a:t>， </a:t>
            </a:r>
            <a:r>
              <a:rPr lang="en-US" altLang="zh-CN" sz="2000" dirty="0"/>
              <a:t>telemetry</a:t>
            </a:r>
            <a:r>
              <a:rPr lang="zh-CN" altLang="en-US" sz="2000" dirty="0"/>
              <a:t>监控）扩展</a:t>
            </a:r>
            <a:endParaRPr lang="en-US" altLang="zh-CN" sz="20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通过设备智能化和聚焦北向接口能力，阻滞接入网白盒标准</a:t>
            </a:r>
            <a:endParaRPr lang="en-US" altLang="zh-CN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altLang="zh-CN" sz="2400" dirty="0"/>
              <a:t>Q2</a:t>
            </a:r>
            <a:r>
              <a:rPr lang="zh-CN" altLang="en-US" sz="2400" dirty="0"/>
              <a:t>议题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接入网存量和拓扑建模 </a:t>
            </a:r>
            <a:r>
              <a:rPr lang="en-US" altLang="zh-CN" sz="2000" dirty="0"/>
              <a:t>(WT411i2, WT454i2)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北向业务建模 </a:t>
            </a:r>
            <a:r>
              <a:rPr lang="en-US" altLang="zh-CN" sz="2000" dirty="0"/>
              <a:t>(WT411i2, WT454i2)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智能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控制</a:t>
            </a:r>
            <a:r>
              <a:rPr lang="en-US" altLang="zh-CN" sz="2000" dirty="0"/>
              <a:t> (AIM WT436i2)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76EAA-EFBD-BD5B-9D17-4C302D5D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1" y="1216549"/>
            <a:ext cx="5321952" cy="2934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9FBFD-DE43-34CD-2E3C-7E13DFB05357}"/>
              </a:ext>
            </a:extLst>
          </p:cNvPr>
          <p:cNvSpPr txBox="1"/>
          <p:nvPr/>
        </p:nvSpPr>
        <p:spPr>
          <a:xfrm>
            <a:off x="595025" y="4375905"/>
            <a:ext cx="5606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/>
              <a:t>AIM</a:t>
            </a:r>
            <a:r>
              <a:rPr lang="zh-CN" altLang="en-US" sz="1200" dirty="0"/>
              <a:t>提案：</a:t>
            </a:r>
            <a:r>
              <a:rPr lang="en-US" altLang="zh-CN" sz="1200" dirty="0"/>
              <a:t>FTTR</a:t>
            </a:r>
            <a:r>
              <a:rPr lang="zh-CN" altLang="en-US" sz="1200" dirty="0"/>
              <a:t>场景下的</a:t>
            </a:r>
            <a:r>
              <a:rPr lang="en-US" altLang="zh-CN" sz="1200" dirty="0" err="1"/>
              <a:t>wifi</a:t>
            </a:r>
            <a:r>
              <a:rPr lang="zh-CN" altLang="en-US" sz="1200" dirty="0"/>
              <a:t>信号干扰智能定位和优化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主要诉求是通过这个提案达到在</a:t>
            </a:r>
            <a:r>
              <a:rPr lang="en-US" altLang="zh-CN" sz="1200" dirty="0"/>
              <a:t>AIM</a:t>
            </a:r>
            <a:r>
              <a:rPr lang="zh-CN" altLang="en-US" sz="1200" dirty="0"/>
              <a:t>架构中支持设备智能化能力，</a:t>
            </a:r>
            <a:r>
              <a:rPr lang="en-US" altLang="zh-CN" sz="1200" dirty="0"/>
              <a:t>AI</a:t>
            </a:r>
            <a:r>
              <a:rPr lang="zh-CN" altLang="en-US" sz="1200" dirty="0"/>
              <a:t>和相关协议能力可以部署在设备侧并支持控制器集中式管控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现场对智能</a:t>
            </a:r>
            <a:r>
              <a:rPr lang="en-US" altLang="zh-CN" sz="1200" dirty="0" err="1"/>
              <a:t>Wifi</a:t>
            </a:r>
            <a:r>
              <a:rPr lang="zh-CN" altLang="en-US" sz="1200" dirty="0"/>
              <a:t>的</a:t>
            </a:r>
            <a:r>
              <a:rPr lang="en-US" altLang="zh-CN" sz="1200" dirty="0"/>
              <a:t>use case</a:t>
            </a:r>
            <a:r>
              <a:rPr lang="zh-CN" altLang="en-US" sz="1200" dirty="0"/>
              <a:t>对</a:t>
            </a:r>
            <a:r>
              <a:rPr lang="en-US" altLang="zh-CN" sz="1200" dirty="0"/>
              <a:t>AI</a:t>
            </a:r>
            <a:r>
              <a:rPr lang="zh-CN" altLang="en-US" sz="1200" dirty="0"/>
              <a:t>的诉求无异议，同时友商</a:t>
            </a:r>
            <a:r>
              <a:rPr lang="en-US" altLang="zh-CN" sz="1200" dirty="0"/>
              <a:t>N</a:t>
            </a:r>
            <a:r>
              <a:rPr lang="zh-CN" altLang="en-US" sz="1200" dirty="0"/>
              <a:t>对设备保留</a:t>
            </a:r>
            <a:r>
              <a:rPr lang="en-US" altLang="zh-CN" sz="1200" dirty="0"/>
              <a:t>AI</a:t>
            </a:r>
            <a:r>
              <a:rPr lang="zh-CN" altLang="en-US" sz="1200" dirty="0"/>
              <a:t>在现场发声支持，同意设备的智能化能力，议案交流基本达成目的</a:t>
            </a:r>
            <a:endParaRPr lang="en-US" altLang="zh-CN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Next</a:t>
            </a:r>
            <a:r>
              <a:rPr lang="zh-CN" altLang="en-US" sz="1200" dirty="0"/>
              <a:t> </a:t>
            </a:r>
            <a:r>
              <a:rPr lang="en-US" altLang="zh-CN" sz="1200" dirty="0"/>
              <a:t>step:</a:t>
            </a:r>
            <a:r>
              <a:rPr lang="zh-CN" altLang="en-US" sz="1200" dirty="0"/>
              <a:t> 线下继续沟通，设备智能化纳入</a:t>
            </a:r>
            <a:r>
              <a:rPr lang="en-US" altLang="zh-CN" sz="1200" dirty="0"/>
              <a:t>AIM</a:t>
            </a:r>
            <a:r>
              <a:rPr lang="zh-CN" altLang="en-US" sz="1200" dirty="0"/>
              <a:t>框架</a:t>
            </a:r>
            <a:endParaRPr lang="en-US" altLang="zh-CN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部分参会人员对</a:t>
            </a:r>
            <a:r>
              <a:rPr lang="en-US" altLang="zh-CN" sz="1200" dirty="0" err="1"/>
              <a:t>wifi</a:t>
            </a:r>
            <a:r>
              <a:rPr lang="zh-CN" altLang="en-US" sz="1200" dirty="0"/>
              <a:t>配置的控制权归属由疑义，认为应</a:t>
            </a:r>
            <a:r>
              <a:rPr lang="en-US" altLang="zh-CN" sz="1200" dirty="0"/>
              <a:t>follow BUS (broadband user service</a:t>
            </a:r>
            <a:r>
              <a:rPr lang="zh-CN" altLang="en-US" sz="1200" dirty="0"/>
              <a:t>）的定义由</a:t>
            </a:r>
            <a:r>
              <a:rPr lang="en-US" altLang="zh-CN" sz="1200" dirty="0"/>
              <a:t>CloudCO</a:t>
            </a:r>
            <a:r>
              <a:rPr lang="zh-CN" altLang="en-US" sz="1200" dirty="0"/>
              <a:t>控制器进行配置下发，需跟进沟通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98244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596</Words>
  <Application>Microsoft Office PowerPoint</Application>
  <PresentationFormat>Widescreen</PresentationFormat>
  <Paragraphs>27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Microsoft YaHei</vt:lpstr>
      <vt:lpstr>Arial</vt:lpstr>
      <vt:lpstr>Calibri</vt:lpstr>
      <vt:lpstr>Calibri Light</vt:lpstr>
      <vt:lpstr>Office Theme</vt:lpstr>
      <vt:lpstr>OFC’23对解构白盒方案的集成问题的观点洞察</vt:lpstr>
      <vt:lpstr>BBF 2023Q2参会议题 – AIM Use Case: Intelligent Wifi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OFC’23对解构白盒方案的集成问题的观点洞察</dc:title>
  <dc:creator>Aihua Guo</dc:creator>
  <cp:lastModifiedBy>Aihua Guo</cp:lastModifiedBy>
  <cp:revision>2</cp:revision>
  <dcterms:created xsi:type="dcterms:W3CDTF">2023-06-13T16:13:31Z</dcterms:created>
  <dcterms:modified xsi:type="dcterms:W3CDTF">2023-06-13T19:49:18Z</dcterms:modified>
</cp:coreProperties>
</file>